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1" r:id="rId10"/>
    <p:sldId id="272" r:id="rId11"/>
    <p:sldId id="275" r:id="rId12"/>
    <p:sldId id="278" r:id="rId13"/>
    <p:sldId id="273" r:id="rId14"/>
    <p:sldId id="276" r:id="rId15"/>
    <p:sldId id="274" r:id="rId16"/>
    <p:sldId id="277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12" autoAdjust="0"/>
  </p:normalViewPr>
  <p:slideViewPr>
    <p:cSldViewPr snapToGrid="0">
      <p:cViewPr varScale="1">
        <p:scale>
          <a:sx n="102" d="100"/>
          <a:sy n="102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22CA8-0CF4-43B7-AE9F-9EB2A1CE86CF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C47D6-9E39-47B1-9C49-018D736F7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5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7D6-9E39-47B1-9C49-018D736F7B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7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8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5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4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94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4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4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5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8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2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FA08-5A40-4DF0-B6C6-1DCB75D87786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897BD-3D79-4B71-B180-FE7CA48C1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28" y="121576"/>
            <a:ext cx="1981372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4" y="386499"/>
            <a:ext cx="4920791" cy="6045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165" y="381000"/>
            <a:ext cx="4817097" cy="6051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75" y="572138"/>
            <a:ext cx="962025" cy="1019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231" y="647553"/>
            <a:ext cx="10287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96" b="4764"/>
          <a:stretch/>
        </p:blipFill>
        <p:spPr>
          <a:xfrm>
            <a:off x="139526" y="150829"/>
            <a:ext cx="7967526" cy="532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608" y="3369247"/>
            <a:ext cx="6815972" cy="336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8545594" y="4949072"/>
            <a:ext cx="1234911" cy="9427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131" y="6289216"/>
            <a:ext cx="1261981" cy="48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959" y="6620690"/>
            <a:ext cx="1261981" cy="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320" y="4119251"/>
            <a:ext cx="7709064" cy="264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757" b="5781"/>
          <a:stretch/>
        </p:blipFill>
        <p:spPr>
          <a:xfrm>
            <a:off x="492483" y="2064898"/>
            <a:ext cx="7953933" cy="199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1605" b="28217"/>
          <a:stretch/>
        </p:blipFill>
        <p:spPr>
          <a:xfrm>
            <a:off x="3623593" y="111920"/>
            <a:ext cx="8056217" cy="189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71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225" y="244179"/>
            <a:ext cx="4303896" cy="6127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47562"/>
            <a:ext cx="5085017" cy="6598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82" y="5703217"/>
            <a:ext cx="2355330" cy="10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5" y="113562"/>
            <a:ext cx="5011346" cy="6498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832" y="5421091"/>
            <a:ext cx="199356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85" y="181073"/>
            <a:ext cx="7959953" cy="5557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134">
            <a:off x="1964679" y="1258201"/>
            <a:ext cx="6535757" cy="4789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65790" y="5024487"/>
            <a:ext cx="1662848" cy="7824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090" y="5261600"/>
            <a:ext cx="1340135" cy="748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79" y="2633202"/>
            <a:ext cx="5569879" cy="401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813" y="6145040"/>
            <a:ext cx="1098022" cy="5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" y="830198"/>
            <a:ext cx="6970637" cy="474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12" y="453125"/>
            <a:ext cx="4254631" cy="549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9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6527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7" y="960926"/>
            <a:ext cx="4980864" cy="4596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57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" y="0"/>
            <a:ext cx="12122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5" y="0"/>
            <a:ext cx="12113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908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F1115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Рекомендации по организации подготовки к </a:t>
            </a:r>
            <a:r>
              <a:rPr lang="ru-RU" b="1" dirty="0" smtClean="0">
                <a:solidFill>
                  <a:srgbClr val="0F1115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аттестации: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506515"/>
              </p:ext>
            </p:extLst>
          </p:nvPr>
        </p:nvGraphicFramePr>
        <p:xfrm>
          <a:off x="2903454" y="1325563"/>
          <a:ext cx="7249213" cy="5388584"/>
        </p:xfrm>
        <a:graphic>
          <a:graphicData uri="http://schemas.openxmlformats.org/drawingml/2006/table">
            <a:tbl>
              <a:tblPr firstRow="1" firstCol="1" bandRow="1"/>
              <a:tblGrid>
                <a:gridCol w="486733">
                  <a:extLst>
                    <a:ext uri="{9D8B030D-6E8A-4147-A177-3AD203B41FA5}">
                      <a16:colId xmlns:a16="http://schemas.microsoft.com/office/drawing/2014/main" val="830815580"/>
                    </a:ext>
                  </a:extLst>
                </a:gridCol>
                <a:gridCol w="4346076">
                  <a:extLst>
                    <a:ext uri="{9D8B030D-6E8A-4147-A177-3AD203B41FA5}">
                      <a16:colId xmlns:a16="http://schemas.microsoft.com/office/drawing/2014/main" val="2547344905"/>
                    </a:ext>
                  </a:extLst>
                </a:gridCol>
                <a:gridCol w="2416404">
                  <a:extLst>
                    <a:ext uri="{9D8B030D-6E8A-4147-A177-3AD203B41FA5}">
                      <a16:colId xmlns:a16="http://schemas.microsoft.com/office/drawing/2014/main" val="3595933754"/>
                    </a:ext>
                  </a:extLst>
                </a:gridCol>
              </a:tblGrid>
              <a:tr h="187604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6673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6 месяцев до аттестации издать приказ о подготовке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6 месяцев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964774"/>
                  </a:ext>
                </a:extLst>
              </a:tr>
              <a:tr h="800139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рабочую группу из заместителей и руководителей отделов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6 месяцев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639029"/>
                  </a:ext>
                </a:extLst>
              </a:tr>
              <a:tr h="64700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и утвердить график подготовки документов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5 месяцев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549605"/>
                  </a:ext>
                </a:extLst>
              </a:tr>
              <a:tr h="340738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внутренний аудит документации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4 месяца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757578"/>
                  </a:ext>
                </a:extLst>
              </a:tr>
              <a:tr h="64700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Организовать сбор отзывов от социальных партнёров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3 месяца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469396"/>
                  </a:ext>
                </a:extLst>
              </a:tr>
              <a:tr h="647005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репетиционное выступление директора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1 месяц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940754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и проверить итоговый пакет документов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 недели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29650"/>
                  </a:ext>
                </a:extLst>
              </a:tr>
              <a:tr h="493871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Передать документы в аттестационную комиссию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76117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установленный срок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17" marR="0" marT="47573" marB="475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182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" y="74295"/>
            <a:ext cx="12140167" cy="67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363" y="-328613"/>
            <a:ext cx="13420725" cy="75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772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91</Words>
  <Application>Microsoft Office PowerPoint</Application>
  <PresentationFormat>Широкоэкранный</PresentationFormat>
  <Paragraphs>29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по организации подготовки к аттестации: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Герчак Марина Сергеевна</dc:creator>
  <cp:lastModifiedBy>Герчак Марина Сергеевна</cp:lastModifiedBy>
  <cp:revision>53</cp:revision>
  <dcterms:created xsi:type="dcterms:W3CDTF">2026-04-21T11:17:37Z</dcterms:created>
  <dcterms:modified xsi:type="dcterms:W3CDTF">2026-04-22T12:00:18Z</dcterms:modified>
</cp:coreProperties>
</file>